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998A40E-6546-4548-AB15-F66F25095A7C}" type="datetimeFigureOut">
              <a:rPr lang="es-ES" smtClean="0"/>
              <a:pPr/>
              <a:t>23/10/2009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6DA1344-9ACE-46F3-983F-F5EF3D740A8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sz="3200" dirty="0" smtClean="0"/>
              <a:t>COMISION</a:t>
            </a:r>
            <a:br>
              <a:rPr lang="es-ES" sz="3200" dirty="0" smtClean="0"/>
            </a:br>
            <a:r>
              <a:rPr lang="es-ES" sz="3200" dirty="0" smtClean="0"/>
              <a:t>CONECTIVIDAD Y COMUNICACIONES</a:t>
            </a:r>
            <a:endParaRPr lang="es-ES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2º ENCUENTRO BINACIONAL TURISMO</a:t>
            </a:r>
          </a:p>
          <a:p>
            <a:r>
              <a:rPr lang="es-ES" dirty="0" smtClean="0"/>
              <a:t>OCTUBRE 2009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714348" y="571480"/>
            <a:ext cx="750099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b="1" u="sng" dirty="0" smtClean="0"/>
              <a:t>1. Habilitación </a:t>
            </a:r>
            <a:r>
              <a:rPr lang="es-ES" b="1" u="sng" dirty="0"/>
              <a:t>Paso </a:t>
            </a:r>
            <a:r>
              <a:rPr lang="es-ES" b="1" u="sng" dirty="0" err="1"/>
              <a:t>Puelo</a:t>
            </a:r>
            <a:r>
              <a:rPr lang="es-ES" b="1" u="sng" dirty="0"/>
              <a:t> (El Bolsón)</a:t>
            </a:r>
            <a:endParaRPr lang="es-ES" dirty="0"/>
          </a:p>
          <a:p>
            <a:r>
              <a:rPr lang="es-ES" dirty="0"/>
              <a:t>Generar la conectividad vehicular, con un estándar turístico. En corto plazo, con conectividad </a:t>
            </a:r>
            <a:r>
              <a:rPr lang="es-ES" dirty="0" err="1"/>
              <a:t>bimodal</a:t>
            </a:r>
            <a:r>
              <a:rPr lang="es-ES" dirty="0"/>
              <a:t> terrestre – lacustre. </a:t>
            </a:r>
          </a:p>
          <a:p>
            <a:endParaRPr lang="es-ES" u="sng" dirty="0" smtClean="0"/>
          </a:p>
          <a:p>
            <a:r>
              <a:rPr lang="es-ES" b="1" u="sng" dirty="0" smtClean="0"/>
              <a:t>Argentina</a:t>
            </a:r>
            <a:r>
              <a:rPr lang="es-ES" b="1" u="sng" dirty="0"/>
              <a:t>:</a:t>
            </a:r>
            <a:r>
              <a:rPr lang="es-ES" b="1" dirty="0"/>
              <a:t> </a:t>
            </a:r>
          </a:p>
          <a:p>
            <a:pPr lvl="0">
              <a:buFont typeface="Arial" pitchFamily="34" charset="0"/>
              <a:buChar char="•"/>
            </a:pPr>
            <a:r>
              <a:rPr lang="es-ES" dirty="0" smtClean="0"/>
              <a:t> Faltan </a:t>
            </a:r>
            <a:r>
              <a:rPr lang="es-ES" dirty="0"/>
              <a:t>por construir 14 Km., más un puente.</a:t>
            </a:r>
          </a:p>
          <a:p>
            <a:pPr lvl="0">
              <a:buFont typeface="Arial" pitchFamily="34" charset="0"/>
              <a:buChar char="•"/>
            </a:pPr>
            <a:r>
              <a:rPr lang="es-ES" dirty="0" smtClean="0"/>
              <a:t> Solicitar </a:t>
            </a:r>
            <a:r>
              <a:rPr lang="es-ES" dirty="0"/>
              <a:t>a los actores que gestionan y financian los proyectos que puedan asistir al próximo taller, de manera que se coordinen estrategias con los homólogos chilenos (Ministro de Obras Publicas Chubut, Intendentes Parques Nacionales – SEREMI Obras Publicas </a:t>
            </a:r>
            <a:r>
              <a:rPr lang="es-ES" dirty="0" smtClean="0"/>
              <a:t>Región </a:t>
            </a:r>
            <a:r>
              <a:rPr lang="es-ES" dirty="0"/>
              <a:t>de Los Lagos)</a:t>
            </a:r>
          </a:p>
          <a:p>
            <a:pPr lvl="0">
              <a:buFont typeface="Arial" pitchFamily="34" charset="0"/>
              <a:buChar char="•"/>
            </a:pPr>
            <a:r>
              <a:rPr lang="es-ES" dirty="0" smtClean="0"/>
              <a:t> Solicitar </a:t>
            </a:r>
            <a:r>
              <a:rPr lang="es-ES" dirty="0"/>
              <a:t>incluir en tabla del próximo Comité de </a:t>
            </a:r>
            <a:r>
              <a:rPr lang="es-ES" dirty="0" smtClean="0"/>
              <a:t>Integración</a:t>
            </a:r>
          </a:p>
          <a:p>
            <a:pPr lvl="0">
              <a:buFont typeface="Arial" pitchFamily="34" charset="0"/>
              <a:buChar char="•"/>
            </a:pPr>
            <a:endParaRPr lang="es-ES" dirty="0"/>
          </a:p>
          <a:p>
            <a:r>
              <a:rPr lang="es-ES" b="1" u="sng" dirty="0"/>
              <a:t>Chile: </a:t>
            </a:r>
            <a:endParaRPr lang="es-ES" b="1" dirty="0"/>
          </a:p>
          <a:p>
            <a:pPr lvl="0">
              <a:buFont typeface="Arial" pitchFamily="34" charset="0"/>
              <a:buChar char="•"/>
            </a:pPr>
            <a:r>
              <a:rPr lang="es-ES" dirty="0" smtClean="0"/>
              <a:t> En </a:t>
            </a:r>
            <a:r>
              <a:rPr lang="es-ES" dirty="0"/>
              <a:t>construcción, en un plazo de 5 años hasta Lago Inferior. Falta estudio de construcción camino por Lago Inferior.</a:t>
            </a:r>
          </a:p>
          <a:p>
            <a:pPr lvl="0">
              <a:buFont typeface="Arial" pitchFamily="34" charset="0"/>
              <a:buChar char="•"/>
            </a:pPr>
            <a:r>
              <a:rPr lang="es-ES" dirty="0" smtClean="0"/>
              <a:t> Mantener </a:t>
            </a:r>
            <a:r>
              <a:rPr lang="es-ES" dirty="0"/>
              <a:t>la decisión de generar la conectividad terrestre hacia el Paso </a:t>
            </a:r>
            <a:r>
              <a:rPr lang="es-ES" dirty="0" err="1"/>
              <a:t>Puelo</a:t>
            </a:r>
            <a:r>
              <a:rPr lang="es-ES" dirty="0"/>
              <a:t>. </a:t>
            </a:r>
          </a:p>
          <a:p>
            <a:pPr lvl="0">
              <a:buFont typeface="Arial" pitchFamily="34" charset="0"/>
              <a:buChar char="•"/>
            </a:pPr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:\SOFTWARES\UTILIDADES\tuneup2007\image\Pictures\Viaje Argentina febrero 2008\DSC006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1"/>
            <a:ext cx="4143403" cy="3107552"/>
          </a:xfrm>
          <a:prstGeom prst="rect">
            <a:avLst/>
          </a:prstGeom>
          <a:noFill/>
        </p:spPr>
      </p:pic>
      <p:pic>
        <p:nvPicPr>
          <p:cNvPr id="28675" name="Picture 3" descr="F:\SOFTWARES\UTILIDADES\tuneup2007\image\Pictures\Viaje Argentina febrero 2008\DSC006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14290"/>
            <a:ext cx="4205249" cy="3153937"/>
          </a:xfrm>
          <a:prstGeom prst="rect">
            <a:avLst/>
          </a:prstGeom>
          <a:noFill/>
        </p:spPr>
      </p:pic>
      <p:pic>
        <p:nvPicPr>
          <p:cNvPr id="28676" name="Picture 4" descr="F:\MULTIMEDIA\Imagenes\MOP\Cuenta publica\Ruta%2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9402" y="3547085"/>
            <a:ext cx="4721233" cy="31471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714348" y="1000108"/>
            <a:ext cx="750099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b="1" u="sng" dirty="0" smtClean="0"/>
              <a:t>2</a:t>
            </a:r>
            <a:r>
              <a:rPr lang="es-ES" b="1" u="sng" dirty="0" smtClean="0"/>
              <a:t>. </a:t>
            </a:r>
            <a:r>
              <a:rPr lang="es-ES" b="1" u="sng" dirty="0" smtClean="0"/>
              <a:t>Mejoramiento </a:t>
            </a:r>
            <a:r>
              <a:rPr lang="es-ES" b="1" u="sng" dirty="0"/>
              <a:t>Camino </a:t>
            </a:r>
            <a:r>
              <a:rPr lang="es-ES" b="1" u="sng" dirty="0" err="1"/>
              <a:t>Trevelin</a:t>
            </a:r>
            <a:r>
              <a:rPr lang="es-ES" b="1" u="sng" dirty="0"/>
              <a:t> – Paso </a:t>
            </a:r>
            <a:r>
              <a:rPr lang="es-ES" b="1" u="sng" dirty="0" err="1"/>
              <a:t>Futaleufú</a:t>
            </a:r>
            <a:endParaRPr lang="es-ES" dirty="0"/>
          </a:p>
          <a:p>
            <a:endParaRPr lang="es-ES" dirty="0" smtClean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 Se </a:t>
            </a:r>
            <a:r>
              <a:rPr lang="es-ES" dirty="0"/>
              <a:t>establece la necesidad de mejorar el estándar del camino internacional entre </a:t>
            </a:r>
            <a:r>
              <a:rPr lang="es-ES" dirty="0" err="1"/>
              <a:t>Trevelin</a:t>
            </a:r>
            <a:r>
              <a:rPr lang="es-ES" dirty="0"/>
              <a:t> y el Paso </a:t>
            </a:r>
            <a:r>
              <a:rPr lang="es-ES" dirty="0" err="1"/>
              <a:t>Futaleufú</a:t>
            </a:r>
            <a:r>
              <a:rPr lang="es-ES" dirty="0"/>
              <a:t>.</a:t>
            </a:r>
          </a:p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 Se </a:t>
            </a:r>
            <a:r>
              <a:rPr lang="es-ES" dirty="0"/>
              <a:t>debe plantear este requerimiento a las autoridades nacionales y provinciales que pueden generar el financiamiento de estas iniciativas.</a:t>
            </a:r>
          </a:p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 Incluir </a:t>
            </a:r>
            <a:r>
              <a:rPr lang="es-ES" dirty="0"/>
              <a:t>esta necesidad en el próximo Comité de Integración.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714348" y="1000108"/>
            <a:ext cx="75009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b="1" u="sng" dirty="0"/>
              <a:t>3</a:t>
            </a:r>
            <a:r>
              <a:rPr lang="es-ES" b="1" u="sng" dirty="0" smtClean="0"/>
              <a:t>. </a:t>
            </a:r>
            <a:r>
              <a:rPr lang="es-ES" b="1" u="sng" dirty="0" smtClean="0"/>
              <a:t>Integración </a:t>
            </a:r>
            <a:r>
              <a:rPr lang="es-ES" b="1" u="sng" dirty="0"/>
              <a:t>Control Fronterizo </a:t>
            </a:r>
            <a:endParaRPr lang="es-ES" dirty="0"/>
          </a:p>
          <a:p>
            <a:endParaRPr lang="es-ES" dirty="0" smtClean="0"/>
          </a:p>
          <a:p>
            <a:r>
              <a:rPr lang="es-ES" dirty="0" smtClean="0"/>
              <a:t>En </a:t>
            </a:r>
            <a:r>
              <a:rPr lang="es-ES" dirty="0"/>
              <a:t>particular, en el Paso Río Encuentro - Palena, en 2011 deberían estar construidos los nuevos puestos fronterizos en ambos países. </a:t>
            </a:r>
            <a:endParaRPr lang="es-ES" dirty="0" smtClean="0"/>
          </a:p>
          <a:p>
            <a:endParaRPr lang="es-ES" dirty="0"/>
          </a:p>
          <a:p>
            <a:r>
              <a:rPr lang="es-ES" dirty="0" smtClean="0"/>
              <a:t>Esto </a:t>
            </a:r>
            <a:r>
              <a:rPr lang="es-ES" dirty="0"/>
              <a:t>facilitaría la integración del control fronterizo. Realizar las gestiones necesarias para aquello.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714348" y="785794"/>
            <a:ext cx="75009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b="1" u="sng" dirty="0" smtClean="0"/>
              <a:t>4</a:t>
            </a:r>
            <a:r>
              <a:rPr lang="es-ES" b="1" u="sng" dirty="0" smtClean="0"/>
              <a:t>. </a:t>
            </a:r>
            <a:r>
              <a:rPr lang="es-ES" b="1" u="sng" dirty="0" smtClean="0"/>
              <a:t>Construcción </a:t>
            </a:r>
            <a:r>
              <a:rPr lang="es-ES" b="1" u="sng" dirty="0"/>
              <a:t>Camino Terrestre Puerto Montt </a:t>
            </a:r>
            <a:r>
              <a:rPr lang="es-ES" b="1" u="sng" dirty="0" smtClean="0"/>
              <a:t>– Chaitén</a:t>
            </a:r>
          </a:p>
          <a:p>
            <a:pPr lvl="0"/>
            <a:endParaRPr lang="es-ES" dirty="0"/>
          </a:p>
          <a:p>
            <a:r>
              <a:rPr lang="es-ES" b="1" u="sng" dirty="0"/>
              <a:t>Largo Plazo:</a:t>
            </a:r>
            <a:r>
              <a:rPr lang="es-ES" b="1" dirty="0"/>
              <a:t> Generar la conectividad vial terrestre completa entre Puerto Montt y Chaitén</a:t>
            </a:r>
          </a:p>
          <a:p>
            <a:pPr lvl="0">
              <a:buFont typeface="Arial" pitchFamily="34" charset="0"/>
              <a:buChar char="•"/>
            </a:pPr>
            <a:r>
              <a:rPr lang="es-ES" dirty="0" smtClean="0"/>
              <a:t> Implica </a:t>
            </a:r>
            <a:r>
              <a:rPr lang="es-ES" dirty="0"/>
              <a:t>construir dos tramos de camino entre Pichanco – </a:t>
            </a:r>
            <a:r>
              <a:rPr lang="es-ES" dirty="0" err="1"/>
              <a:t>Leptepú</a:t>
            </a:r>
            <a:r>
              <a:rPr lang="es-ES" dirty="0"/>
              <a:t> y Fiordo Largo – Caleta Gonzalo, con un alto costo de inversión, en etapa de </a:t>
            </a:r>
            <a:r>
              <a:rPr lang="es-ES" dirty="0" err="1"/>
              <a:t>prefactibilidad</a:t>
            </a:r>
            <a:r>
              <a:rPr lang="es-ES" dirty="0" smtClean="0"/>
              <a:t>.</a:t>
            </a:r>
          </a:p>
          <a:p>
            <a:pPr lvl="0"/>
            <a:endParaRPr lang="es-ES" dirty="0"/>
          </a:p>
          <a:p>
            <a:r>
              <a:rPr lang="es-ES" b="1" u="sng" dirty="0"/>
              <a:t>Corto Plazo:</a:t>
            </a:r>
            <a:r>
              <a:rPr lang="es-ES" b="1" dirty="0"/>
              <a:t> Generar la conectividad </a:t>
            </a:r>
            <a:r>
              <a:rPr lang="es-ES" b="1" dirty="0" err="1"/>
              <a:t>bimodal</a:t>
            </a:r>
            <a:r>
              <a:rPr lang="es-ES" b="1" dirty="0"/>
              <a:t> terrestre marítima</a:t>
            </a:r>
          </a:p>
          <a:p>
            <a:pPr lvl="0">
              <a:buFont typeface="Arial" pitchFamily="34" charset="0"/>
              <a:buChar char="•"/>
            </a:pPr>
            <a:r>
              <a:rPr lang="es-ES" dirty="0" smtClean="0"/>
              <a:t> Con </a:t>
            </a:r>
            <a:r>
              <a:rPr lang="es-ES" dirty="0"/>
              <a:t>barcazas en tramos sin camino, a través de contrato plurianual, que garantiza frecuencia, tarifa y nivel de servicio.</a:t>
            </a:r>
          </a:p>
          <a:p>
            <a:pPr lvl="0">
              <a:buFont typeface="Arial" pitchFamily="34" charset="0"/>
              <a:buChar char="•"/>
            </a:pPr>
            <a:r>
              <a:rPr lang="es-ES" dirty="0" smtClean="0"/>
              <a:t> Mejoras </a:t>
            </a:r>
            <a:r>
              <a:rPr lang="es-ES" dirty="0"/>
              <a:t>en tramo Caleta Gonzalo Chaitén (afectado por emergencia Volcán Chaitén), en estudio alternativas de trazado, incluyendo el camino costero.</a:t>
            </a:r>
          </a:p>
          <a:p>
            <a:pPr lvl="0">
              <a:buFont typeface="Arial" pitchFamily="34" charset="0"/>
              <a:buChar char="•"/>
            </a:pPr>
            <a:endParaRPr lang="es-ES" dirty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uricio\Pictures\cahuelm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85728"/>
            <a:ext cx="4190219" cy="3143272"/>
          </a:xfrm>
          <a:prstGeom prst="rect">
            <a:avLst/>
          </a:prstGeom>
          <a:noFill/>
        </p:spPr>
      </p:pic>
      <p:pic>
        <p:nvPicPr>
          <p:cNvPr id="3" name="Picture 3" descr="F:\MULTIMEDIA\Imagenes\MOP\DOP\fiordo lar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4286528" cy="3214710"/>
          </a:xfrm>
          <a:prstGeom prst="rect">
            <a:avLst/>
          </a:prstGeom>
          <a:noFill/>
        </p:spPr>
      </p:pic>
      <p:pic>
        <p:nvPicPr>
          <p:cNvPr id="29698" name="Picture 2" descr="C:\Users\Mauricio\Pictures\CHAITEN\Visita a Chaiten - Junio 2008\DSC011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591921"/>
            <a:ext cx="4190995" cy="31432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</TotalTime>
  <Words>360</Words>
  <Application>Microsoft Office PowerPoint</Application>
  <PresentationFormat>Presentación en pantalla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Concurrencia</vt:lpstr>
      <vt:lpstr>COMISION CONECTIVIDAD Y COMUNICACIONES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COMISION CONECTIVIDAD Y COMUNICACIONES</dc:title>
  <dc:creator>Mauricio</dc:creator>
  <cp:lastModifiedBy>Administrador</cp:lastModifiedBy>
  <cp:revision>4</cp:revision>
  <dcterms:created xsi:type="dcterms:W3CDTF">2009-10-23T13:48:44Z</dcterms:created>
  <dcterms:modified xsi:type="dcterms:W3CDTF">2009-10-23T14:39:04Z</dcterms:modified>
</cp:coreProperties>
</file>